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2" r:id="rId4"/>
    <p:sldId id="260" r:id="rId5"/>
    <p:sldId id="263" r:id="rId6"/>
    <p:sldId id="264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3EB"/>
    <a:srgbClr val="1E78FD"/>
    <a:srgbClr val="F18815"/>
    <a:srgbClr val="5AD0E6"/>
    <a:srgbClr val="B42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8"/>
    <p:restoredTop sz="96327"/>
  </p:normalViewPr>
  <p:slideViewPr>
    <p:cSldViewPr snapToGrid="0" showGuides="1">
      <p:cViewPr>
        <p:scale>
          <a:sx n="144" d="100"/>
          <a:sy n="144" d="100"/>
        </p:scale>
        <p:origin x="18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16C4C73-2F7D-47B0-08A7-4E025CADA2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A8B481-70C5-4690-DBF8-DD4FCF4E4C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B0AD5-6599-AC49-B53A-A68FBFDF0FC1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3BB1B2-52DE-EC93-EB56-B12F5645DC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D1E73A-7DB5-26F0-9809-BFCEFF79B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924B0-302B-1C41-BAF2-C8301C30AD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928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246B2-F982-C64A-9362-0EAFA4AEBAE5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C6362-029A-5A4A-A845-941BF2269E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92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nuvola, cielo, aria aperta, testo&#10;&#10;Il contenuto generato dall'IA potrebbe non essere corretto.">
            <a:extLst>
              <a:ext uri="{FF2B5EF4-FFF2-40B4-BE49-F238E27FC236}">
                <a16:creationId xmlns:a16="http://schemas.microsoft.com/office/drawing/2014/main" id="{96BD830A-4B2C-54D1-73C5-09D6F179B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4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45DFAD-DEB8-E4F6-15E6-C266AF0379F1}"/>
              </a:ext>
            </a:extLst>
          </p:cNvPr>
          <p:cNvSpPr txBox="1"/>
          <p:nvPr userDrawn="1"/>
        </p:nvSpPr>
        <p:spPr>
          <a:xfrm>
            <a:off x="296527" y="302459"/>
            <a:ext cx="2512742" cy="4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</a:pPr>
            <a:r>
              <a:rPr lang="it-IT" sz="1100" b="1" i="0" dirty="0">
                <a:latin typeface="Poppins SemiBold" pitchFamily="2" charset="77"/>
                <a:cs typeface="Poppins SemiBold" pitchFamily="2" charset="77"/>
              </a:rPr>
              <a:t>10° Congresso</a:t>
            </a:r>
            <a:endParaRPr lang="it-IT" sz="1100" b="1" i="0" dirty="0">
              <a:solidFill>
                <a:srgbClr val="2563EB"/>
              </a:solidFill>
              <a:latin typeface="Poppins SemiBold" pitchFamily="2" charset="77"/>
              <a:cs typeface="Poppins SemiBold" pitchFamily="2" charset="77"/>
            </a:endParaRPr>
          </a:p>
          <a:p>
            <a:pPr>
              <a:lnSpc>
                <a:spcPts val="1520"/>
              </a:lnSpc>
            </a:pPr>
            <a:r>
              <a:rPr lang="it-IT" sz="1100" b="1" i="0" dirty="0">
                <a:solidFill>
                  <a:srgbClr val="2563EB"/>
                </a:solidFill>
                <a:latin typeface="Poppins" pitchFamily="2" charset="77"/>
                <a:cs typeface="Poppins" pitchFamily="2" charset="77"/>
              </a:rPr>
              <a:t>Congiunto SICP-SIVI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13346B-6777-F286-539D-68C8DD076E5F}"/>
              </a:ext>
            </a:extLst>
          </p:cNvPr>
          <p:cNvSpPr txBox="1"/>
          <p:nvPr userDrawn="1"/>
        </p:nvSpPr>
        <p:spPr>
          <a:xfrm>
            <a:off x="8452100" y="4630101"/>
            <a:ext cx="4061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FFAE91-915F-9F4C-8DEE-9FAAB34992A9}" type="slidenum">
              <a:rPr lang="it-IT" sz="700" b="0" i="0" smtClean="0">
                <a:solidFill>
                  <a:schemeClr val="tx1"/>
                </a:solidFill>
                <a:effectLst/>
                <a:latin typeface="Montserrat" pitchFamily="2" charset="77"/>
              </a:rPr>
              <a:pPr algn="r"/>
              <a:t>‹N›</a:t>
            </a:fld>
            <a:endParaRPr lang="it-IT" sz="700" b="1" i="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16ABEC2-0755-6867-2A93-9A00DC1AB42C}"/>
              </a:ext>
            </a:extLst>
          </p:cNvPr>
          <p:cNvSpPr txBox="1"/>
          <p:nvPr userDrawn="1"/>
        </p:nvSpPr>
        <p:spPr>
          <a:xfrm>
            <a:off x="296527" y="519438"/>
            <a:ext cx="3360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</a:pPr>
            <a:r>
              <a:rPr lang="it-IT" sz="700" b="1" i="0" dirty="0">
                <a:latin typeface="Poppins SemiBold" pitchFamily="2" charset="77"/>
                <a:cs typeface="Poppins SemiBold" pitchFamily="2" charset="77"/>
              </a:rPr>
              <a:t>55° Congresso SICP – 25° Congresso SIVI</a:t>
            </a:r>
            <a:endParaRPr lang="it-IT" sz="700" b="1" i="0" dirty="0">
              <a:solidFill>
                <a:srgbClr val="1E78FD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AC1A3F2-A197-30EC-5A61-C0979C89409A}"/>
              </a:ext>
            </a:extLst>
          </p:cNvPr>
          <p:cNvSpPr/>
          <p:nvPr userDrawn="1"/>
        </p:nvSpPr>
        <p:spPr>
          <a:xfrm>
            <a:off x="0" y="4660992"/>
            <a:ext cx="9144000" cy="482507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Immagine che contiene Carattere, simbolo, testo, ottone&#10;&#10;Il contenuto generato dall'IA potrebbe non essere corretto.">
            <a:extLst>
              <a:ext uri="{FF2B5EF4-FFF2-40B4-BE49-F238E27FC236}">
                <a16:creationId xmlns:a16="http://schemas.microsoft.com/office/drawing/2014/main" id="{7CE8B126-5C8A-B7E1-A86D-2400B14DB3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527" y="4747102"/>
            <a:ext cx="761806" cy="310286"/>
          </a:xfrm>
          <a:prstGeom prst="rect">
            <a:avLst/>
          </a:prstGeom>
        </p:spPr>
      </p:pic>
      <p:pic>
        <p:nvPicPr>
          <p:cNvPr id="4" name="Immagine 3" descr="Immagine che contiene testo,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37E32F3-F22F-3E10-0F1F-2475E9F2F0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1389" y="4751124"/>
            <a:ext cx="636084" cy="3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12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E853EC-23A6-AC6B-4177-B40BB9AB23C5}"/>
              </a:ext>
            </a:extLst>
          </p:cNvPr>
          <p:cNvSpPr txBox="1"/>
          <p:nvPr userDrawn="1"/>
        </p:nvSpPr>
        <p:spPr>
          <a:xfrm>
            <a:off x="8452100" y="4630101"/>
            <a:ext cx="4061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FFAE91-915F-9F4C-8DEE-9FAAB34992A9}" type="slidenum">
              <a:rPr lang="it-IT" sz="700" b="0" i="0" smtClean="0">
                <a:solidFill>
                  <a:schemeClr val="tx1"/>
                </a:solidFill>
                <a:effectLst/>
                <a:latin typeface="Montserrat" pitchFamily="2" charset="77"/>
              </a:rPr>
              <a:pPr algn="r"/>
              <a:t>‹N›</a:t>
            </a:fld>
            <a:endParaRPr lang="it-IT" sz="700" b="1" i="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A26F9636-3B10-C8CC-DEE7-BCB9C5442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1" y="0"/>
            <a:ext cx="4571999" cy="5143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B641ADD-96CF-8B92-6B6E-0B912114617E}"/>
              </a:ext>
            </a:extLst>
          </p:cNvPr>
          <p:cNvSpPr/>
          <p:nvPr userDrawn="1"/>
        </p:nvSpPr>
        <p:spPr>
          <a:xfrm>
            <a:off x="0" y="4660992"/>
            <a:ext cx="9144000" cy="482507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Carattere, simbolo, testo, ottone&#10;&#10;Il contenuto generato dall'IA potrebbe non essere corretto.">
            <a:extLst>
              <a:ext uri="{FF2B5EF4-FFF2-40B4-BE49-F238E27FC236}">
                <a16:creationId xmlns:a16="http://schemas.microsoft.com/office/drawing/2014/main" id="{A3C65CAA-C150-5E08-E345-1FAE2E2AB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527" y="4747102"/>
            <a:ext cx="761806" cy="31028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F36342-8F6F-AC5C-71FE-98FC379105A1}"/>
              </a:ext>
            </a:extLst>
          </p:cNvPr>
          <p:cNvSpPr txBox="1"/>
          <p:nvPr userDrawn="1"/>
        </p:nvSpPr>
        <p:spPr>
          <a:xfrm>
            <a:off x="296527" y="302459"/>
            <a:ext cx="2512742" cy="4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</a:pPr>
            <a:r>
              <a:rPr lang="it-IT" sz="1100" b="1" i="0" dirty="0">
                <a:latin typeface="Poppins SemiBold" pitchFamily="2" charset="77"/>
                <a:cs typeface="Poppins SemiBold" pitchFamily="2" charset="77"/>
              </a:rPr>
              <a:t>10° Congresso</a:t>
            </a:r>
            <a:endParaRPr lang="it-IT" sz="1100" b="1" i="0" dirty="0">
              <a:solidFill>
                <a:srgbClr val="2563EB"/>
              </a:solidFill>
              <a:latin typeface="Poppins SemiBold" pitchFamily="2" charset="77"/>
              <a:cs typeface="Poppins SemiBold" pitchFamily="2" charset="77"/>
            </a:endParaRPr>
          </a:p>
          <a:p>
            <a:pPr>
              <a:lnSpc>
                <a:spcPts val="1520"/>
              </a:lnSpc>
            </a:pPr>
            <a:r>
              <a:rPr lang="it-IT" sz="1100" b="1" i="0" dirty="0">
                <a:solidFill>
                  <a:srgbClr val="2563EB"/>
                </a:solidFill>
                <a:latin typeface="Poppins" pitchFamily="2" charset="77"/>
                <a:cs typeface="Poppins" pitchFamily="2" charset="77"/>
              </a:rPr>
              <a:t>Congiunto SICP-SIVI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8D7481-65CA-E1C1-188B-950DD704D58D}"/>
              </a:ext>
            </a:extLst>
          </p:cNvPr>
          <p:cNvSpPr txBox="1"/>
          <p:nvPr userDrawn="1"/>
        </p:nvSpPr>
        <p:spPr>
          <a:xfrm>
            <a:off x="296527" y="519438"/>
            <a:ext cx="3360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</a:pPr>
            <a:r>
              <a:rPr lang="it-IT" sz="700" b="1" i="0" dirty="0">
                <a:latin typeface="Poppins SemiBold" pitchFamily="2" charset="77"/>
                <a:cs typeface="Poppins SemiBold" pitchFamily="2" charset="77"/>
              </a:rPr>
              <a:t>55° Congresso SICP – 25° Congresso SIVI</a:t>
            </a:r>
            <a:endParaRPr lang="it-IT" sz="700" b="1" i="0" dirty="0">
              <a:solidFill>
                <a:srgbClr val="1E78FD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6" name="Immagine 5" descr="Immagine che contiene testo,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64F475C-4702-F6EF-BA16-EAA84A426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1389" y="4751124"/>
            <a:ext cx="636084" cy="3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79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blu, Blu elettrico, dito, persona&#10;&#10;Il contenuto generato dall'IA potrebbe non essere corretto.">
            <a:extLst>
              <a:ext uri="{FF2B5EF4-FFF2-40B4-BE49-F238E27FC236}">
                <a16:creationId xmlns:a16="http://schemas.microsoft.com/office/drawing/2014/main" id="{C7C26582-CD60-4B48-798B-AB477AC99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F1662C-46A2-D3AB-ED16-9CB1E0D4468C}"/>
              </a:ext>
            </a:extLst>
          </p:cNvPr>
          <p:cNvSpPr txBox="1"/>
          <p:nvPr userDrawn="1"/>
        </p:nvSpPr>
        <p:spPr>
          <a:xfrm>
            <a:off x="296527" y="302459"/>
            <a:ext cx="2512742" cy="4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</a:pPr>
            <a:r>
              <a:rPr lang="it-IT" sz="1100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10° Congresso</a:t>
            </a:r>
          </a:p>
          <a:p>
            <a:pPr>
              <a:lnSpc>
                <a:spcPts val="1520"/>
              </a:lnSpc>
            </a:pPr>
            <a:r>
              <a:rPr lang="it-IT" sz="11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Congiunto SICP-SIVI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BF2D50-6AA6-4886-580F-10890C6839BD}"/>
              </a:ext>
            </a:extLst>
          </p:cNvPr>
          <p:cNvSpPr txBox="1"/>
          <p:nvPr userDrawn="1"/>
        </p:nvSpPr>
        <p:spPr>
          <a:xfrm>
            <a:off x="296527" y="519438"/>
            <a:ext cx="3360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</a:pPr>
            <a:r>
              <a:rPr lang="it-IT" sz="700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55° Congresso SICP – 25° Congresso SIVI</a:t>
            </a:r>
          </a:p>
        </p:txBody>
      </p:sp>
    </p:spTree>
    <p:extLst>
      <p:ext uri="{BB962C8B-B14F-4D97-AF65-F5344CB8AC3E}">
        <p14:creationId xmlns:p14="http://schemas.microsoft.com/office/powerpoint/2010/main" val="1932655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Immagine che contiene aria aperta, edificio, cielo, città&#10;&#10;Il contenuto generato dall'IA potrebbe non essere corretto.">
            <a:extLst>
              <a:ext uri="{FF2B5EF4-FFF2-40B4-BE49-F238E27FC236}">
                <a16:creationId xmlns:a16="http://schemas.microsoft.com/office/drawing/2014/main" id="{118F651B-2D48-4573-3947-EA132D39D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F1662C-46A2-D3AB-ED16-9CB1E0D4468C}"/>
              </a:ext>
            </a:extLst>
          </p:cNvPr>
          <p:cNvSpPr txBox="1"/>
          <p:nvPr userDrawn="1"/>
        </p:nvSpPr>
        <p:spPr>
          <a:xfrm>
            <a:off x="296527" y="302459"/>
            <a:ext cx="2512742" cy="4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</a:pPr>
            <a:r>
              <a:rPr lang="it-IT" sz="1100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10° Congresso</a:t>
            </a:r>
          </a:p>
          <a:p>
            <a:pPr>
              <a:lnSpc>
                <a:spcPts val="1520"/>
              </a:lnSpc>
            </a:pPr>
            <a:r>
              <a:rPr lang="it-IT" sz="11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Congiunto SICP-SIVI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BF2D50-6AA6-4886-580F-10890C6839BD}"/>
              </a:ext>
            </a:extLst>
          </p:cNvPr>
          <p:cNvSpPr txBox="1"/>
          <p:nvPr userDrawn="1"/>
        </p:nvSpPr>
        <p:spPr>
          <a:xfrm>
            <a:off x="296527" y="519438"/>
            <a:ext cx="3360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</a:pPr>
            <a:r>
              <a:rPr lang="it-IT" sz="700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55° Congresso SICP – 25° Congresso SIVI</a:t>
            </a:r>
          </a:p>
        </p:txBody>
      </p:sp>
      <p:pic>
        <p:nvPicPr>
          <p:cNvPr id="5" name="Immagine 4" descr="Immagine che contiene testo,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36BE437-935E-4CAA-B113-6CDB53ABD5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3491" y="399799"/>
            <a:ext cx="1013982" cy="48821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4140A6-A756-8017-2C1A-3D1EE9840734}"/>
              </a:ext>
            </a:extLst>
          </p:cNvPr>
          <p:cNvSpPr txBox="1"/>
          <p:nvPr userDrawn="1"/>
        </p:nvSpPr>
        <p:spPr>
          <a:xfrm>
            <a:off x="296527" y="1469763"/>
            <a:ext cx="323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GRAZIE!</a:t>
            </a:r>
          </a:p>
        </p:txBody>
      </p:sp>
      <p:pic>
        <p:nvPicPr>
          <p:cNvPr id="21" name="Immagine 20" descr="Immagine che contiene Carattere, simbolo, testo, ottone&#10;&#10;Il contenuto generato dall'IA potrebbe non essere corretto.">
            <a:extLst>
              <a:ext uri="{FF2B5EF4-FFF2-40B4-BE49-F238E27FC236}">
                <a16:creationId xmlns:a16="http://schemas.microsoft.com/office/drawing/2014/main" id="{97ED893E-0C3D-C680-690B-3A49D4E243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86674" y="377475"/>
            <a:ext cx="1198650" cy="48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79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6A64-E9B1-E641-B516-961AA98B56B7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3201A-B7B7-3A46-9731-6FEA0E7ED1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72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76" r:id="rId4"/>
    <p:sldLayoutId id="2147483677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4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2BB778-2E6F-2540-017C-B693328B29F3}"/>
              </a:ext>
            </a:extLst>
          </p:cNvPr>
          <p:cNvSpPr txBox="1"/>
          <p:nvPr/>
        </p:nvSpPr>
        <p:spPr>
          <a:xfrm>
            <a:off x="299058" y="1704173"/>
            <a:ext cx="446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563EB"/>
                </a:solidFill>
                <a:latin typeface="Poppins" pitchFamily="2" charset="77"/>
                <a:cs typeface="Poppins" pitchFamily="2" charset="77"/>
              </a:rPr>
              <a:t>Titolo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ABC3A8-8F90-8F8E-03BD-1A63AF476473}"/>
              </a:ext>
            </a:extLst>
          </p:cNvPr>
          <p:cNvSpPr txBox="1"/>
          <p:nvPr/>
        </p:nvSpPr>
        <p:spPr>
          <a:xfrm>
            <a:off x="299058" y="2073505"/>
            <a:ext cx="8545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Lorem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ipsum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sed 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eiusmod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tempor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incididunt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ut labore et dolore magna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aliqua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</a:p>
          <a:p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ad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veniam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quis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nostrud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exercitation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ullamco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nisi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aliquip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ex ea commodo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consequat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aute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irure</a:t>
            </a:r>
            <a:endParaRPr lang="it-IT" sz="10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dolor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reprehenderit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voluptate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esse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cillum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fugiat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nulla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pariatur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Excepteur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occaecat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cupidatat</a:t>
            </a:r>
            <a:endParaRPr lang="it-IT" sz="10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non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proident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sunt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 culpa qui officia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deserunt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mollit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anim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id est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</a:p>
          <a:p>
            <a:endParaRPr lang="it-IT" sz="1000" b="0" i="0" dirty="0">
              <a:solidFill>
                <a:srgbClr val="000000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Lorem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ipsum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sed 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eiusmod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tempor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incididunt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ut labore et dolore magna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aliqua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ad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veniam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quis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nostrud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exercitation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ullamco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nisi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aliquip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ex ea commodo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consequat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aute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irure</a:t>
            </a:r>
            <a:endParaRPr lang="it-IT" sz="10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dolor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reprehenderit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voluptate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esse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cillum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fugiat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nulla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pariatur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Excepteur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occaecat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cupidatat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non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proident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sunt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 culpa qui officia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deserunt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mollit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anim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id est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</a:p>
          <a:p>
            <a:endParaRPr lang="it-IT" sz="1000" b="1" i="0" dirty="0">
              <a:solidFill>
                <a:srgbClr val="B4261E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728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E76777-86F3-23F9-8C17-CB3D0215C462}"/>
              </a:ext>
            </a:extLst>
          </p:cNvPr>
          <p:cNvSpPr txBox="1"/>
          <p:nvPr/>
        </p:nvSpPr>
        <p:spPr>
          <a:xfrm>
            <a:off x="292313" y="1948317"/>
            <a:ext cx="2360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Titolo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5DD01C-2D78-9A36-3220-3E1A0B94F017}"/>
              </a:ext>
            </a:extLst>
          </p:cNvPr>
          <p:cNvSpPr txBox="1"/>
          <p:nvPr/>
        </p:nvSpPr>
        <p:spPr>
          <a:xfrm>
            <a:off x="292313" y="2667606"/>
            <a:ext cx="373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08296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6A6493DE-72E5-1B2A-A964-B98602427C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1676" y="0"/>
            <a:ext cx="3692323" cy="4656667"/>
          </a:xfrm>
        </p:spPr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164992-DC4F-25AE-0A3D-54D0E42A040F}"/>
              </a:ext>
            </a:extLst>
          </p:cNvPr>
          <p:cNvSpPr txBox="1"/>
          <p:nvPr/>
        </p:nvSpPr>
        <p:spPr>
          <a:xfrm>
            <a:off x="299058" y="1321618"/>
            <a:ext cx="446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563EB"/>
                </a:solidFill>
                <a:latin typeface="Poppins" pitchFamily="2" charset="77"/>
                <a:cs typeface="Poppins" pitchFamily="2" charset="77"/>
              </a:rPr>
              <a:t>Titolo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E3B4FD-6D30-FCC9-A786-D931CD47CCE3}"/>
              </a:ext>
            </a:extLst>
          </p:cNvPr>
          <p:cNvSpPr txBox="1"/>
          <p:nvPr/>
        </p:nvSpPr>
        <p:spPr>
          <a:xfrm>
            <a:off x="299058" y="1690950"/>
            <a:ext cx="4562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Lorem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ipsum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sed 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eiusmod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tempor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incididunt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ut labore et dolore magna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aliqua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</a:p>
          <a:p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ad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veniam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quis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nostrud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exercitation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ullamco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nisi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aliquip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ex ea commodo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consequat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aute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irure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dolor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reprehenderit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voluptate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esse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cillum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fugiat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nulla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pariatur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Excepteur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occaecat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cupidatat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non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proident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sunt</a:t>
            </a:r>
            <a:endParaRPr lang="it-IT" sz="10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 culpa qui officia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deserunt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mollit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anim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id est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</a:p>
          <a:p>
            <a:endParaRPr lang="it-IT" sz="1000" b="0" i="0" dirty="0">
              <a:solidFill>
                <a:srgbClr val="000000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Lorem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ipsum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sed 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eiusmod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tempor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incididunt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ut labore et dolore magna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aliqua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ad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veniam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quis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nostrud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exercitation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ullamco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nisi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aliquip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ex ea commodo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consequat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aute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irure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dolor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reprehenderit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voluptate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esse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cillum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fugiat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nulla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pariatur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Excepteur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occaecat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cupidatat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non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proident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sunt</a:t>
            </a:r>
            <a:endParaRPr lang="it-IT" sz="10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 culpa qui officia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deserunt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mollit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anim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id est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</a:p>
          <a:p>
            <a:endParaRPr lang="it-IT" sz="1000" b="1" i="0" dirty="0">
              <a:solidFill>
                <a:srgbClr val="B4261E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448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2A847-E85C-69A3-E8FD-4391200F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727F1B-6B2D-D558-9F3F-EB3E041A3D84}"/>
              </a:ext>
            </a:extLst>
          </p:cNvPr>
          <p:cNvSpPr txBox="1"/>
          <p:nvPr/>
        </p:nvSpPr>
        <p:spPr>
          <a:xfrm>
            <a:off x="299058" y="1704173"/>
            <a:ext cx="446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563EB"/>
                </a:solidFill>
                <a:latin typeface="Poppins" pitchFamily="2" charset="77"/>
                <a:cs typeface="Poppins" pitchFamily="2" charset="77"/>
              </a:rPr>
              <a:t>Titolo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6B78CB-A026-30C1-DBC2-B93E90A172D9}"/>
              </a:ext>
            </a:extLst>
          </p:cNvPr>
          <p:cNvSpPr txBox="1"/>
          <p:nvPr/>
        </p:nvSpPr>
        <p:spPr>
          <a:xfrm>
            <a:off x="299058" y="2073505"/>
            <a:ext cx="427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Lorem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ipsum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</a:t>
            </a:r>
          </a:p>
          <a:p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sed 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eiusmod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tempor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incididunt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ut labore et dolore</a:t>
            </a:r>
          </a:p>
          <a:p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magna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aliqua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ad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veniam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quis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nostrud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exercitation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ullamco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nisi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aliquip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ex ea commodo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consequat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aute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irure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dolor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reprehenderit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voluptate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esse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cillum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fugiat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nulla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pariatur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Excepteur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occaecat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cupidatat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non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proident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sunt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 culpa qui officia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deserunt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mollit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anim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id est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  <a:endParaRPr lang="it-IT" sz="1000" b="1" i="0" dirty="0">
              <a:solidFill>
                <a:srgbClr val="B4261E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FFF906-9536-03CC-1A81-22E0B1299B10}"/>
              </a:ext>
            </a:extLst>
          </p:cNvPr>
          <p:cNvSpPr txBox="1"/>
          <p:nvPr/>
        </p:nvSpPr>
        <p:spPr>
          <a:xfrm>
            <a:off x="4572478" y="2073505"/>
            <a:ext cx="427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Lorem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ipsum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amet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consectetur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adipiscing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</a:t>
            </a:r>
          </a:p>
          <a:p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sed 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eiusmod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tempor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incididunt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ut labore et dolore</a:t>
            </a:r>
          </a:p>
          <a:p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magna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aliqua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ad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minim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veniam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quis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nostrud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exercitation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ullamco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nisi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ut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aliquip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ex ea commodo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consequat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Duis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aute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irure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dolor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reprehenderit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in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voluptate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velit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esse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cillum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dolore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eu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fugiat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nulla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pariatur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Excepteur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sint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occaecat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cupidatat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non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proident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,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sunt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in culpa qui officia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deserunt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mollit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anim</a:t>
            </a:r>
            <a:r>
              <a:rPr lang="it-IT" sz="1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id est </a:t>
            </a:r>
            <a:r>
              <a:rPr lang="it-IT" sz="1000" b="0" i="0" dirty="0" err="1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laborum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.</a:t>
            </a:r>
            <a:endParaRPr lang="it-IT" sz="1000" b="1" i="0" dirty="0">
              <a:solidFill>
                <a:srgbClr val="B4261E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821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490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396</TotalTime>
  <Words>467</Words>
  <Application>Microsoft Macintosh PowerPoint</Application>
  <PresentationFormat>Presentazione su schermo (16:9)</PresentationFormat>
  <Paragraphs>26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Poppins</vt:lpstr>
      <vt:lpstr>Poppins SemiBold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Amendola</dc:creator>
  <cp:lastModifiedBy>Twist Social</cp:lastModifiedBy>
  <cp:revision>26</cp:revision>
  <dcterms:created xsi:type="dcterms:W3CDTF">2025-01-08T13:47:59Z</dcterms:created>
  <dcterms:modified xsi:type="dcterms:W3CDTF">2025-03-10T16:31:49Z</dcterms:modified>
</cp:coreProperties>
</file>